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2" r:id="rId8"/>
    <p:sldId id="263" r:id="rId9"/>
    <p:sldId id="264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8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74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31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2993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1258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2610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714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30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995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8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24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645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570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5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36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41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34E00E8-3A52-4EE3-BCBA-9EF4718906ED}" type="datetimeFigureOut">
              <a:rPr lang="en-US" smtClean="0"/>
              <a:t>11/22/2020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788C8-9588-487A-BD25-69A21E734B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795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0C86C-E1D5-44EB-A6F6-AE4F7B449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Max’s PC Shop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279FA-2B81-46B4-B2B3-21C34CBE11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Video Demo 3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3B16E1-E95E-46CE-8E23-3B772FBC51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91832"/>
      </p:ext>
    </p:extLst>
  </p:cSld>
  <p:clrMapOvr>
    <a:masterClrMapping/>
  </p:clrMapOvr>
  <p:transition spd="slow" advTm="1425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455BE-AB93-4AD7-BCA1-11E61059C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watching!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9E651-6F67-460E-AF32-1644474A3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B8E4197-7696-4E88-A2C2-8F6497D86C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34275"/>
      </p:ext>
    </p:extLst>
  </p:cSld>
  <p:clrMapOvr>
    <a:masterClrMapping/>
  </p:clrMapOvr>
  <p:transition spd="slow" advTm="1026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F3D1-C0B3-49F5-89DB-6495E974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7B412-D63A-4B03-98DE-F49037CD2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Majority of the rest of the work for my website consists of: adding more items to the shop, fixing minor issues, and tweaking some elements/styles. This applies to the home page as well.</a:t>
            </a:r>
          </a:p>
          <a:p>
            <a:r>
              <a:rPr lang="en-US" dirty="0"/>
              <a:t>Completely changed the entire websites navigational structure and I feel as though it is much more simpler and easier to navigate compared to the other version before. 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0549D9B-DAA8-4611-A079-190D2A5ED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414677"/>
      </p:ext>
    </p:extLst>
  </p:cSld>
  <p:clrMapOvr>
    <a:masterClrMapping/>
  </p:clrMapOvr>
  <p:transition spd="slow" advTm="3032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0C33-AAFD-491C-9477-DB8F943E5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FBCB8-C1F5-46B7-8628-B9E9141602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326075" cy="4195481"/>
          </a:xfrm>
        </p:spPr>
        <p:txBody>
          <a:bodyPr/>
          <a:lstStyle/>
          <a:p>
            <a:r>
              <a:rPr lang="en-US" dirty="0"/>
              <a:t>I wanted to keep the home page simple with a simple image and button to get directly to the shop. The button and image are placeholders for right now. </a:t>
            </a:r>
          </a:p>
          <a:p>
            <a:r>
              <a:rPr lang="en-US" dirty="0"/>
              <a:t>I may add a rotating image slideshow type thing instead of just one single image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EF79AC-6497-4F6E-B4FC-44E3AB0B4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155" y="2262235"/>
            <a:ext cx="7020200" cy="343389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F6BBB5-F950-490A-90F7-528D6CBD74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34943"/>
      </p:ext>
    </p:extLst>
  </p:cSld>
  <p:clrMapOvr>
    <a:masterClrMapping/>
  </p:clrMapOvr>
  <p:transition spd="slow" advTm="4334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7D020-BEBB-4FFD-81E8-EABCFE0ED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13FCB-2C4F-433E-B694-07A47F90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3506010" cy="4195481"/>
          </a:xfrm>
        </p:spPr>
        <p:txBody>
          <a:bodyPr/>
          <a:lstStyle/>
          <a:p>
            <a:r>
              <a:rPr lang="en-US" dirty="0"/>
              <a:t>I completely changed the entire structure of my website since the last video demo as I didn’t like it and I am a real big fan of side navigation links. </a:t>
            </a:r>
          </a:p>
          <a:p>
            <a:r>
              <a:rPr lang="en-US" dirty="0"/>
              <a:t>I added the CONTACT, LOG IN, and CART hyperlinks to the bottom of the screen as I see that is what a lot of website tend to do.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2763E4-4E59-4A40-AB0F-85FF1087E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2679" y="596793"/>
            <a:ext cx="1421423" cy="580848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4735BD-07B1-4EF7-A784-EB367922C9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896884"/>
      </p:ext>
    </p:extLst>
  </p:cSld>
  <p:clrMapOvr>
    <a:masterClrMapping/>
  </p:clrMapOvr>
  <p:transition spd="slow" advTm="3989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7F795-856B-40E0-A78A-5E2E89202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 (LOG IN)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F4B80-0622-4CBE-846D-348D7DE0D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3002157" cy="419548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I wanted to add a place where customers could log in to the store just like most online stores have where they offer their customers rewards and such. </a:t>
            </a:r>
          </a:p>
          <a:p>
            <a:r>
              <a:rPr lang="en-US" dirty="0"/>
              <a:t>I created this effect you with HTML and JavaScript. </a:t>
            </a:r>
          </a:p>
          <a:p>
            <a:r>
              <a:rPr lang="en-US" dirty="0"/>
              <a:t>This was just a different way of giving the information to the customers than just the standard click and go to a completely new screen.</a:t>
            </a:r>
          </a:p>
          <a:p>
            <a:r>
              <a:rPr lang="en-US" dirty="0"/>
              <a:t>There is a sort of fade transition to it as well.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A2EDE4-3ACC-475E-817D-C67AE49A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057" y="2081847"/>
            <a:ext cx="7587008" cy="37270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CE3DB24-152E-433D-AD72-7B6312D3BF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31747"/>
      </p:ext>
    </p:extLst>
  </p:cSld>
  <p:clrMapOvr>
    <a:masterClrMapping/>
  </p:clrMapOvr>
  <p:transition spd="slow" advTm="43383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93DC-94ED-41FC-94D5-663A907CB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5C6FD-329E-474E-99A9-F443E63908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2722239" cy="409595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This the shop page and not much has changed except a few minor details which you probably can’t even tell. </a:t>
            </a:r>
          </a:p>
          <a:p>
            <a:r>
              <a:rPr lang="en-US" dirty="0"/>
              <a:t>I am adding more and more items to the shop every week and I am wanting each item to have a ‘quick view’ button under the product description but above the ‘Add to Cart’ button to create a similar pop out window with a more detailed description (size, weight, etc.)</a:t>
            </a:r>
          </a:p>
          <a:p>
            <a:r>
              <a:rPr lang="en-US" dirty="0"/>
              <a:t>I have a total of 16 products and want to have at least double that by the end of next week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55B2B4-AB70-4CAA-B3A8-D2ACD4614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461" y="2268213"/>
            <a:ext cx="7883777" cy="3764889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2E53022-12BB-4311-9274-092E27B87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916901"/>
      </p:ext>
    </p:extLst>
  </p:cSld>
  <p:clrMapOvr>
    <a:masterClrMapping/>
  </p:clrMapOvr>
  <p:transition spd="slow" advTm="28501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A875A-55EF-4CAD-A69D-0FDEF423D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1A4CF-CEA2-4D51-85AB-B18E0790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2974166" cy="419548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have slowly been adding a few articles from reputable sources in the industry.</a:t>
            </a:r>
          </a:p>
          <a:p>
            <a:r>
              <a:rPr lang="en-US" dirty="0"/>
              <a:t>Each article has a brief description with a picture and hyperlink that can guide the reader to a more detailed description of the product they are looking for. </a:t>
            </a:r>
          </a:p>
          <a:p>
            <a:r>
              <a:rPr lang="en-US" dirty="0"/>
              <a:t>In total I have 6 articles and plan to have 10 by the final website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DB42F-BC7C-4374-9A74-0A9DEBBC8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580" y="2052918"/>
            <a:ext cx="7091600" cy="3887994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AEB10C8-F109-4F3C-944E-073C85A263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80737"/>
      </p:ext>
    </p:extLst>
  </p:cSld>
  <p:clrMapOvr>
    <a:masterClrMapping/>
  </p:clrMapOvr>
  <p:transition spd="slow" advTm="27667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3AA0-0719-459C-BE1C-A8EF00D0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2B89-6741-4D47-9F35-A55D3F443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checkout form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24B1D9-2BBD-43BE-A8D3-9FC439877C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219" y="2906486"/>
            <a:ext cx="6095999" cy="29338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CD2125-A15B-4E97-9E65-1A0DDC883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51939"/>
      </p:ext>
    </p:extLst>
  </p:cSld>
  <p:clrMapOvr>
    <a:masterClrMapping/>
  </p:clrMapOvr>
  <p:transition spd="slow" advTm="727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978C9-5667-40F9-9762-10B1FCF48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BE95-91F8-4955-99E8-0D2CD5E9C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contact form where customers can send us questions that they may have about a certain product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B92D0A-4970-450A-81E6-1C4A895E3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2147" y="2919276"/>
            <a:ext cx="7268547" cy="352879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724B034-8751-4F35-8A50-F3F16FEF4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97412"/>
      </p:ext>
    </p:extLst>
  </p:cSld>
  <p:clrMapOvr>
    <a:masterClrMapping/>
  </p:clrMapOvr>
  <p:transition spd="slow" advTm="550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</TotalTime>
  <Words>456</Words>
  <Application>Microsoft Office PowerPoint</Application>
  <PresentationFormat>Widescreen</PresentationFormat>
  <Paragraphs>29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</vt:lpstr>
      <vt:lpstr>Max’s PC Shop </vt:lpstr>
      <vt:lpstr>Update</vt:lpstr>
      <vt:lpstr>HOME PAGE</vt:lpstr>
      <vt:lpstr>NAV</vt:lpstr>
      <vt:lpstr>NAV (LOG IN)</vt:lpstr>
      <vt:lpstr>SHOP</vt:lpstr>
      <vt:lpstr>NEWS</vt:lpstr>
      <vt:lpstr>CHECKOUT</vt:lpstr>
      <vt:lpstr>CONTACT </vt:lpstr>
      <vt:lpstr>Thanks for watching!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Max’s PC Shop</dc:title>
  <dc:creator>Maxwell Corder</dc:creator>
  <cp:lastModifiedBy>Maxwell Corder</cp:lastModifiedBy>
  <cp:revision>4</cp:revision>
  <dcterms:created xsi:type="dcterms:W3CDTF">2020-11-22T18:54:55Z</dcterms:created>
  <dcterms:modified xsi:type="dcterms:W3CDTF">2020-11-22T19:28:23Z</dcterms:modified>
</cp:coreProperties>
</file>